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11" r:id="rId5"/>
    <p:sldMasterId id="2147483723" r:id="rId6"/>
  </p:sldMasterIdLst>
  <p:sldIdLst>
    <p:sldId id="256" r:id="rId7"/>
    <p:sldId id="288" r:id="rId8"/>
    <p:sldId id="287" r:id="rId9"/>
    <p:sldId id="260" r:id="rId10"/>
    <p:sldId id="262" r:id="rId11"/>
    <p:sldId id="263" r:id="rId12"/>
    <p:sldId id="264" r:id="rId13"/>
    <p:sldId id="266" r:id="rId14"/>
    <p:sldId id="267" r:id="rId15"/>
    <p:sldId id="272" r:id="rId16"/>
    <p:sldId id="275" r:id="rId17"/>
    <p:sldId id="276" r:id="rId18"/>
    <p:sldId id="289" r:id="rId19"/>
    <p:sldId id="290" r:id="rId20"/>
    <p:sldId id="278" r:id="rId21"/>
    <p:sldId id="261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7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7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9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24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8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41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13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40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9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53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1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7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94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35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2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14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91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25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0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6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96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24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38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2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8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909D-2B9E-43EC-AB61-0C67111058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0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34EE-D48C-4925-9908-B9AEF568E1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28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2980-6978-431E-841C-E694CA597E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0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BD27-314C-442F-BD5A-1F5C6B14D3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74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2FC63-EB87-4557-9CD6-260E9AD7C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1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1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1B5E-4F2D-46A9-9214-5DBAFB8FCD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31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3AA35-7693-4095-AC81-2E113FCEE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57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824AE-F522-4F2B-8C3C-8186C59409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71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D3731-858C-4A0B-BA06-98160DC292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16EB-5C5C-47D0-98AF-EBFFD5225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89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8770D-0525-4082-8AE4-3E337CCD99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93FBC-F12A-4D1A-8108-357E40F2D8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25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7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0E07-A514-4269-9B31-73A7053FE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47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7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460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2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20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5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19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69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0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58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52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31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9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06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5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73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07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90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27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14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797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52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60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8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7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3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1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1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1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1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267311-790A-45F6-9D6B-1113FA2D30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1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4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5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0"/>
            <a:ext cx="601216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r>
              <a:rPr lang="en-US" sz="4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các bạn học sinh đến với </a:t>
            </a:r>
            <a:endParaRPr lang="en-US" sz="4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620" y="2621676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schemeClr val="bg1"/>
                </a:solidFill>
              </a:rPr>
              <a:t>ÂM NHẠC LỚP 3</a:t>
            </a:r>
            <a:endParaRPr lang="en-US" sz="6000" b="1" u="sng">
              <a:solidFill>
                <a:schemeClr val="bg1"/>
              </a:solidFill>
            </a:endParaRP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2" y="4149080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418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404664"/>
            <a:ext cx="151216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128" y="296341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9380" y="1556792"/>
            <a:ext cx="5797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333333"/>
                </a:solidFill>
                <a:latin typeface="+mj-lt"/>
              </a:rPr>
              <a:t>Nhịp bước bước nhanh cô giáo đón em tới trường</a:t>
            </a:r>
            <a:endParaRPr lang="en-US" sz="36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86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008"/>
            <a:ext cx="9144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838453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BCD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57538"/>
          <a:stretch>
            <a:fillRect/>
          </a:stretch>
        </p:blipFill>
        <p:spPr bwMode="auto">
          <a:xfrm>
            <a:off x="0" y="1556792"/>
            <a:ext cx="9143999" cy="52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913703"/>
            <a:ext cx="609600" cy="609600"/>
          </a:xfrm>
          <a:prstGeom prst="rect">
            <a:avLst/>
          </a:prstGeom>
        </p:spPr>
      </p:pic>
      <p:pic>
        <p:nvPicPr>
          <p:cNvPr id="2" name="PIANO CA BAI 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5952"/>
            <a:ext cx="9144000" cy="1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05273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SLIDE BỔ XUNG GV CHO HS HÁT BẰNG KARAOKE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KARAOKE BAI CA D H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6" y="1772816"/>
            <a:ext cx="9155046" cy="50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02" y="769816"/>
            <a:ext cx="7061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BC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57538"/>
          <a:stretch>
            <a:fillRect/>
          </a:stretch>
        </p:blipFill>
        <p:spPr bwMode="auto">
          <a:xfrm>
            <a:off x="0" y="1484784"/>
            <a:ext cx="9143999" cy="52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457508"/>
            <a:ext cx="64807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191683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333333"/>
                </a:solidFill>
                <a:latin typeface="+mj-lt"/>
              </a:rPr>
              <a:t>Trường </a:t>
            </a:r>
            <a:r>
              <a:rPr lang="vi-VN" sz="2800" dirty="0">
                <a:solidFill>
                  <a:srgbClr val="333333"/>
                </a:solidFill>
                <a:latin typeface="+mj-lt"/>
              </a:rPr>
              <a:t>em xa xa khuất sau hàng cây cao cao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+mj-lt"/>
              </a:rPr>
            </a:br>
            <a:endParaRPr lang="en-US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2819400"/>
            <a:ext cx="609600" cy="609600"/>
          </a:xfrm>
          <a:prstGeom prst="rect">
            <a:avLst/>
          </a:prstGeom>
        </p:spPr>
      </p:pic>
      <p:pic>
        <p:nvPicPr>
          <p:cNvPr id="9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08" y="1694766"/>
            <a:ext cx="712513" cy="57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02" y="1558334"/>
            <a:ext cx="843602" cy="6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88" y="1558334"/>
            <a:ext cx="843602" cy="6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264" y="1645376"/>
            <a:ext cx="735903" cy="5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8334"/>
            <a:ext cx="843602" cy="6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22" y="1588820"/>
            <a:ext cx="843602" cy="6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157120" y="1645814"/>
            <a:ext cx="966665" cy="594318"/>
            <a:chOff x="8244408" y="1645814"/>
            <a:chExt cx="966665" cy="594318"/>
          </a:xfrm>
        </p:grpSpPr>
        <p:pic>
          <p:nvPicPr>
            <p:cNvPr id="14" name="Picture 5" descr="C:\Users\Administrator\Desktop\hinh nen dep pp\ah dog\ae5dd510c5a7be2659f12ea8482a845f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1658164"/>
              <a:ext cx="720080" cy="58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Administrator\Desktop\hinh nen dep pp\ah dog\ae5dd510c5a7be2659f12ea8482a845f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5712" y="1645814"/>
              <a:ext cx="735361" cy="59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86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0"/>
            <a:ext cx="777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SLIDE BỔ XUNG HS NGHE HÁT BẰNG VIDEO</a:t>
            </a:r>
          </a:p>
        </p:txBody>
      </p:sp>
      <p:pic>
        <p:nvPicPr>
          <p:cNvPr id="2" name="Bài 2 - Bài Ca Đi Học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7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144016"/>
            <a:ext cx="6408712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620" y="2621676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2" y="4149080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7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455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85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5217" y="293262"/>
            <a:ext cx="2968631" cy="90349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33916"/>
              </a:avLst>
            </a:prstTxWarp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8128" y="-40519"/>
            <a:ext cx="130349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 4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8238" y="434099"/>
            <a:ext cx="542424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 HÁT BÀI: BÀI CA ĐI HỌC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33478" y="1696180"/>
            <a:ext cx="33750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Phan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Trần</a:t>
            </a:r>
            <a:r>
              <a:rPr lang="en-US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Bảng</a:t>
            </a:r>
            <a:endParaRPr lang="en-US" sz="2000" b="1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9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6" y="3645024"/>
            <a:ext cx="1059626" cy="8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252837"/>
            <a:ext cx="762504" cy="6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284217" y="44624"/>
            <a:ext cx="657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58987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BÀI CA ĐI HỌC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BCD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57538"/>
          <a:stretch>
            <a:fillRect/>
          </a:stretch>
        </p:blipFill>
        <p:spPr bwMode="auto">
          <a:xfrm>
            <a:off x="0" y="940563"/>
            <a:ext cx="9143999" cy="594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24128" y="836712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:</a:t>
            </a:r>
            <a:r>
              <a:rPr lang="en-US" dirty="0"/>
              <a:t> </a:t>
            </a:r>
            <a:r>
              <a:rPr lang="en-US" dirty="0" err="1" smtClean="0"/>
              <a:t>Phan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endParaRPr lang="en-US" dirty="0"/>
          </a:p>
        </p:txBody>
      </p:sp>
      <p:pic>
        <p:nvPicPr>
          <p:cNvPr id="3" name="BAI CA DI HOC BEAT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55104"/>
            <a:ext cx="609600" cy="609600"/>
          </a:xfrm>
          <a:prstGeom prst="rect">
            <a:avLst/>
          </a:prstGeom>
        </p:spPr>
      </p:pic>
      <p:pic>
        <p:nvPicPr>
          <p:cNvPr id="8" name="Bài 2 - Bài Ca Đi Học - Âm Nhạc Lớp 3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175912"/>
            <a:ext cx="864096" cy="5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42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30645" y="179929"/>
            <a:ext cx="343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ĐỌC LỜI </a:t>
            </a:r>
            <a:r>
              <a:rPr lang="en-US" sz="3200" b="1" dirty="0" smtClean="0">
                <a:solidFill>
                  <a:schemeClr val="bg1"/>
                </a:solidFill>
              </a:rPr>
              <a:t>CA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824" y="825674"/>
            <a:ext cx="6120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em xa xa khuất sau hàng </a:t>
            </a:r>
            <a:r>
              <a:rPr lang="en-US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cao cao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tháng tới đã thắm bao tình </a:t>
            </a:r>
            <a:r>
              <a:rPr lang="en-US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	  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thương yêu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Đùa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nô tung tăng nắm tay cùng </a:t>
            </a:r>
            <a:r>
              <a:rPr lang="en-US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vui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 vang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Nhịp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bước bước nhanh cô giáo </a:t>
            </a:r>
            <a:r>
              <a:rPr lang="en-US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vi-VN" sz="28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đón </a:t>
            </a:r>
            <a:r>
              <a:rPr lang="vi-VN" sz="28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em tới trường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4175" y="385500"/>
            <a:ext cx="305216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8348" y="1136938"/>
            <a:ext cx="169991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9825" y="3810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5975" y="2239704"/>
            <a:ext cx="60025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Trường </a:t>
            </a:r>
            <a:r>
              <a:rPr lang="vi-VN" sz="3600" dirty="0">
                <a:solidFill>
                  <a:srgbClr val="333333"/>
                </a:solidFill>
                <a:latin typeface="+mj-lt"/>
              </a:rPr>
              <a:t>em xa xa khuất sau hàng cây cao cao</a:t>
            </a:r>
            <a:r>
              <a:rPr lang="vi-VN" dirty="0">
                <a:solidFill>
                  <a:prstClr val="black"/>
                </a:solidFill>
                <a:latin typeface="+mj-lt"/>
              </a:rPr>
              <a:t/>
            </a:r>
            <a:br>
              <a:rPr lang="vi-VN" dirty="0">
                <a:solidFill>
                  <a:prstClr val="black"/>
                </a:solidFill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23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4048" y="560874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310743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832" y="1556792"/>
            <a:ext cx="5921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+mj-lt"/>
              </a:rPr>
              <a:t>Ngày tháng tới đã thắm bao tình em thương yêu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12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2040" y="344850"/>
            <a:ext cx="201622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1+2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9360" y="429309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19872" y="1522527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333333"/>
                </a:solidFill>
                <a:latin typeface="+mj-lt"/>
              </a:rPr>
              <a:t>Trường em xa xa khuất sau hàng cây cao </a:t>
            </a:r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cao</a:t>
            </a:r>
            <a:r>
              <a:rPr lang="en-US" sz="3600" dirty="0" smtClean="0">
                <a:solidFill>
                  <a:prstClr val="black"/>
                </a:solidFill>
                <a:latin typeface="+mj-lt"/>
              </a:rPr>
              <a:t>.</a:t>
            </a:r>
          </a:p>
          <a:p>
            <a:pPr algn="ctr"/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Ngày </a:t>
            </a:r>
            <a:r>
              <a:rPr lang="vi-VN" sz="3600" dirty="0">
                <a:solidFill>
                  <a:srgbClr val="333333"/>
                </a:solidFill>
                <a:latin typeface="+mj-lt"/>
              </a:rPr>
              <a:t>tháng tới đã thắm bao tình em thương </a:t>
            </a:r>
            <a:r>
              <a:rPr lang="vi-VN" sz="3600" dirty="0" smtClean="0">
                <a:solidFill>
                  <a:srgbClr val="333333"/>
                </a:solidFill>
                <a:latin typeface="+mj-lt"/>
              </a:rPr>
              <a:t>yêu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25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416858"/>
            <a:ext cx="17281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306896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5816" y="1457489"/>
            <a:ext cx="59196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333333"/>
                </a:solidFill>
                <a:latin typeface="+mj-lt"/>
              </a:rPr>
              <a:t>Đùa nô tung tăng </a:t>
            </a:r>
            <a:r>
              <a:rPr lang="vi-VN" sz="4000" dirty="0" smtClean="0">
                <a:solidFill>
                  <a:srgbClr val="333333"/>
                </a:solidFill>
                <a:latin typeface="+mj-lt"/>
              </a:rPr>
              <a:t>nắm</a:t>
            </a:r>
            <a:r>
              <a:rPr lang="en-US" sz="400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vi-VN" sz="4000" dirty="0" smtClean="0">
                <a:solidFill>
                  <a:srgbClr val="333333"/>
                </a:solidFill>
                <a:latin typeface="+mj-lt"/>
              </a:rPr>
              <a:t>tay </a:t>
            </a:r>
            <a:r>
              <a:rPr lang="vi-VN" sz="4000" dirty="0">
                <a:solidFill>
                  <a:srgbClr val="333333"/>
                </a:solidFill>
                <a:latin typeface="+mj-lt"/>
              </a:rPr>
              <a:t>cùng vui ca </a:t>
            </a:r>
            <a:r>
              <a:rPr lang="vi-VN" sz="4000" dirty="0" smtClean="0">
                <a:solidFill>
                  <a:srgbClr val="333333"/>
                </a:solidFill>
                <a:latin typeface="+mj-lt"/>
              </a:rPr>
              <a:t>vang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0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224</Words>
  <Application>Microsoft Office PowerPoint</Application>
  <PresentationFormat>On-screen Show (4:3)</PresentationFormat>
  <Paragraphs>34</Paragraphs>
  <Slides>17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Theme</vt:lpstr>
      <vt:lpstr>Default Design</vt:lpstr>
      <vt:lpstr>1_Office Theme</vt:lpstr>
      <vt:lpstr>1_Default Design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</cp:revision>
  <dcterms:created xsi:type="dcterms:W3CDTF">2021-07-11T06:38:35Z</dcterms:created>
  <dcterms:modified xsi:type="dcterms:W3CDTF">2021-08-26T04:12:57Z</dcterms:modified>
</cp:coreProperties>
</file>